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D41F-01D0-48CF-9ED6-AA1EA664A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8B3CA-39F4-4C7B-94B5-8FBB5820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D52EF-288C-4C1F-8AA6-BD24E9879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722D-AAA9-4137-B5A7-C733DE31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91DEA-49B9-45A5-92C6-931DB5C9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26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99FA-1E34-4119-A337-53CE1869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5FC3F-4902-45CE-B469-FB9450012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DD128-C1ED-4E29-94ED-2F4A1B688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94733-EB1D-495A-B9C6-6A0D507B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02BAC-7F23-4E55-8913-533E26B8A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12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6F254-1278-4FF8-A9C5-504C13422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71465-85BB-4631-AC6C-5D1A78E97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0DCEC-CB0F-4A24-8394-23756A73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A6420-82DC-4E05-948B-B2D32C391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3EBC-0B45-4D79-B613-81C777A4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04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2FB0-2153-4F12-B606-B2C1838A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08E78-A8E2-417E-8EE9-661C9C46A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760E6-3352-412A-8992-C4137514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35A7F-DAB6-40BF-965F-5A5DAFEC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2E5F3-52D2-4B79-AF2C-FBCC95B9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98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B6A-9D40-42D8-BBA0-43DF490A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88A06-697A-4D2A-89C9-2A1BA7E59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D7B5F-41C8-4175-BD16-0E922D40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51BF-9F97-4A54-AAD6-E43EC807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86C9-6682-4F27-921B-347785CB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02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159EC-9401-4BF8-B03D-74EBDED5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7C46-8B03-4D60-81C8-C5410CD1A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FCDB7-3DF1-4A39-A43D-D0D592F2E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A6760-C2B6-43C7-9D0A-03827608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281C4-6B5E-4CC3-AF62-CDA5E097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13914-59EE-4226-886E-E7630083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69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999C-8050-4FF0-9336-F502F904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0564-E2C7-4FC2-A819-784C124F6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6DC12-DEB8-4A76-B6E1-26793E398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F602A2-E6A7-47FE-84D3-52E97DE09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55FED-179B-4689-81B1-BF0303C15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3EA885-2C07-4BFE-A12B-F74D8C7A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86E09-7709-4E9D-9BC1-B1810A80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7D67E8-7D0E-4FF8-893D-673F5A65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72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47105-F0D9-425A-B5B2-5C3D0D13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F9AF9-94B9-4FA9-A806-7479FD00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135F4-59E5-43D8-915F-4F3EF2E08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C6757-7387-4E9F-AF3C-037DEFFF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2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86A73-1288-4403-A125-8046D568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72C8E-9A9A-4B74-92DF-469C8780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2A3F5-409D-4E77-A700-D012FCAB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85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83C2-01E1-405F-AE79-73F05B1EE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E98AC-408C-4221-BF47-DAAA24A9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A9AD5-08ED-4FF0-873D-2696F2BCE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565E6-5A71-4147-B2AA-ACACB2BE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E39FA-491A-4086-B487-849065FA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DADA3-0797-47C0-A7B8-53E4C17C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93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1205-6D6B-49C8-94D1-A59B8459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CF6D0-085D-432A-B5CA-0B765C52D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4BB5D-18D1-4D8D-A7C4-CF5750B73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7F114-D687-40DF-867C-343C5571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078B3-A505-4866-B282-7A5286DD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A635C-98E5-48E9-BD3F-661DAFE1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C9AE7-ABBB-441F-AAA1-F108F659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2A51B-85C8-4B8E-813D-D41033969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A5241-4272-4395-9709-0D22DD8FA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2FDD4-266C-4A9D-A21C-CBD48B5F560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6DAF4-3B4A-46C0-A338-2645A00FB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18E05-7585-419E-92AA-A10D6AC4A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6CBF9-11A5-4430-B1C0-3A2F1414E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16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C168-461D-41C1-8D6C-01F3BD342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AA38F-1411-431F-8BE7-EC48B6CA56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D4ADF67-71DB-4E6D-A9C2-ADD8C2AE9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92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440EAF15-EEF3-474F-84B4-D50F62B4D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2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one wall&#10;&#10;Description automatically generated">
            <a:extLst>
              <a:ext uri="{FF2B5EF4-FFF2-40B4-BE49-F238E27FC236}">
                <a16:creationId xmlns:a16="http://schemas.microsoft.com/office/drawing/2014/main" id="{7BC87E9D-B537-4FCE-AC31-BAE8C5F24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one wall&#10;&#10;Description automatically generated">
            <a:extLst>
              <a:ext uri="{FF2B5EF4-FFF2-40B4-BE49-F238E27FC236}">
                <a16:creationId xmlns:a16="http://schemas.microsoft.com/office/drawing/2014/main" id="{6108EADB-D452-4D42-8984-8BE41D6C0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stone building&#10;&#10;Description automatically generated">
            <a:extLst>
              <a:ext uri="{FF2B5EF4-FFF2-40B4-BE49-F238E27FC236}">
                <a16:creationId xmlns:a16="http://schemas.microsoft.com/office/drawing/2014/main" id="{431D411B-5834-42A0-BA07-2CED0EA6C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building&#10;&#10;Description automatically generated">
            <a:extLst>
              <a:ext uri="{FF2B5EF4-FFF2-40B4-BE49-F238E27FC236}">
                <a16:creationId xmlns:a16="http://schemas.microsoft.com/office/drawing/2014/main" id="{C435B037-CFB4-49BC-9901-0BC93CB70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&#10;&#10;Description automatically generated">
            <a:extLst>
              <a:ext uri="{FF2B5EF4-FFF2-40B4-BE49-F238E27FC236}">
                <a16:creationId xmlns:a16="http://schemas.microsoft.com/office/drawing/2014/main" id="{F94DF97A-A118-4485-AEF6-89B9B1A25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4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a grassy field&#10;&#10;Description automatically generated">
            <a:extLst>
              <a:ext uri="{FF2B5EF4-FFF2-40B4-BE49-F238E27FC236}">
                <a16:creationId xmlns:a16="http://schemas.microsoft.com/office/drawing/2014/main" id="{AA8B754B-E970-45C5-930F-BCB96BA5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77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31E51F76-0AB6-4BCB-A29C-EE4E95489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2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tone building with a grassy field&#10;&#10;Description automatically generated">
            <a:extLst>
              <a:ext uri="{FF2B5EF4-FFF2-40B4-BE49-F238E27FC236}">
                <a16:creationId xmlns:a16="http://schemas.microsoft.com/office/drawing/2014/main" id="{E5D5040D-957A-45C3-BECA-96ADEEB94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3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building with a grassy field&#10;&#10;Description automatically generated">
            <a:extLst>
              <a:ext uri="{FF2B5EF4-FFF2-40B4-BE49-F238E27FC236}">
                <a16:creationId xmlns:a16="http://schemas.microsoft.com/office/drawing/2014/main" id="{29C83C2F-AADA-4396-B3CD-16F5DD202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4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3395B7E2-72BB-49F9-AEF7-A993F34A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4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stone building&#10;&#10;Description automatically generated">
            <a:extLst>
              <a:ext uri="{FF2B5EF4-FFF2-40B4-BE49-F238E27FC236}">
                <a16:creationId xmlns:a16="http://schemas.microsoft.com/office/drawing/2014/main" id="{0ECF0193-B177-4A2E-9554-B2443A93F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0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Harvey</dc:creator>
  <cp:lastModifiedBy>Sue Inglis-Jones</cp:lastModifiedBy>
  <cp:revision>2</cp:revision>
  <dcterms:created xsi:type="dcterms:W3CDTF">2020-05-18T17:17:21Z</dcterms:created>
  <dcterms:modified xsi:type="dcterms:W3CDTF">2020-05-20T22:04:43Z</dcterms:modified>
</cp:coreProperties>
</file>